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2" r:id="rId2"/>
    <p:sldId id="257" r:id="rId3"/>
    <p:sldId id="278" r:id="rId4"/>
    <p:sldId id="256" r:id="rId5"/>
    <p:sldId id="258" r:id="rId6"/>
    <p:sldId id="259" r:id="rId7"/>
    <p:sldId id="260" r:id="rId8"/>
    <p:sldId id="279" r:id="rId9"/>
    <p:sldId id="281" r:id="rId10"/>
    <p:sldId id="28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728"/>
  </p:normalViewPr>
  <p:slideViewPr>
    <p:cSldViewPr snapToGrid="0" snapToObjects="1">
      <p:cViewPr varScale="1">
        <p:scale>
          <a:sx n="124" d="100"/>
          <a:sy n="124" d="100"/>
        </p:scale>
        <p:origin x="18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B6BB-C2A1-A24A-B170-AFC787E0CDEF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489B-6380-8641-945B-F6D98E9C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55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B6BB-C2A1-A24A-B170-AFC787E0CDEF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489B-6380-8641-945B-F6D98E9C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62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B6BB-C2A1-A24A-B170-AFC787E0CDEF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489B-6380-8641-945B-F6D98E9C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54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B6BB-C2A1-A24A-B170-AFC787E0CDEF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489B-6380-8641-945B-F6D98E9C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5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B6BB-C2A1-A24A-B170-AFC787E0CDEF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489B-6380-8641-945B-F6D98E9C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60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B6BB-C2A1-A24A-B170-AFC787E0CDEF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489B-6380-8641-945B-F6D98E9C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53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B6BB-C2A1-A24A-B170-AFC787E0CDEF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489B-6380-8641-945B-F6D98E9C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77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B6BB-C2A1-A24A-B170-AFC787E0CDEF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489B-6380-8641-945B-F6D98E9C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0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B6BB-C2A1-A24A-B170-AFC787E0CDEF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489B-6380-8641-945B-F6D98E9C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7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B6BB-C2A1-A24A-B170-AFC787E0CDEF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489B-6380-8641-945B-F6D98E9C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23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B6BB-C2A1-A24A-B170-AFC787E0CDEF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489B-6380-8641-945B-F6D98E9C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30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AB6BB-C2A1-A24A-B170-AFC787E0CDEF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A489B-6380-8641-945B-F6D98E9C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94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EC2F3FF-9891-4547-B76D-9AEAA40195B7}"/>
              </a:ext>
            </a:extLst>
          </p:cNvPr>
          <p:cNvSpPr/>
          <p:nvPr/>
        </p:nvSpPr>
        <p:spPr>
          <a:xfrm>
            <a:off x="106680" y="209133"/>
            <a:ext cx="903732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The results of the new models differ from the results of the old models in the following ways: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</a:rPr>
              <a:t>The SST influences are generally smaller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</a:rPr>
              <a:t>There are fewer sig positive stocks but the same number of sig negative stocks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</a:rPr>
              <a:t>MSY declined by 4.1% rather than 5.7%; the overlap with zero remains about the same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</a:rPr>
              <a:t>Patterns among ecoregions remains generally the same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</a:rPr>
              <a:t>East Asian and the EU ecoregions remain the biggest losers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</a:rPr>
              <a:t>The NE US Shelf and Baltic Sea moved from slight to significant winners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</a:rPr>
              <a:t>Labrador-Newfoundland moved from slight negative to significant positive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</a:rPr>
              <a:t>Patterns among taxonomic families remains generally the same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</a:rPr>
              <a:t>Gadidae remains sig negative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</a:rPr>
              <a:t>Ammodytidae and </a:t>
            </a:r>
            <a:r>
              <a:rPr lang="en-US" dirty="0" err="1">
                <a:solidFill>
                  <a:srgbClr val="222222"/>
                </a:solidFill>
              </a:rPr>
              <a:t>Pectinidae</a:t>
            </a:r>
            <a:r>
              <a:rPr lang="en-US" dirty="0">
                <a:solidFill>
                  <a:srgbClr val="222222"/>
                </a:solidFill>
              </a:rPr>
              <a:t> become significantly influenced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</a:rPr>
              <a:t>The influence of stock characteristics and life history traits becomes a bit more muddled but the trends for overfishing and fast-lived species remains intact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</a:rPr>
              <a:t>The influence of position in thermal niche also becomes a bit more muddled but remains intact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</a:rPr>
              <a:t>Specific, but not generic, stock assessment method actually structures the response. I think this is basically another way of measuring "region" though: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</a:rPr>
              <a:t>VPA = negative, mostly East Asia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</a:rPr>
              <a:t>TSA = negative, mostly Europe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</a:rPr>
              <a:t>SMS/SAM = negative, all North Sea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</a:rPr>
              <a:t>SURBA = positive, all Canada East Coast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</a:rPr>
              <a:t>SYM = positive, Atlantic scallop stock</a:t>
            </a:r>
            <a:endParaRPr lang="en-US" b="0" i="0" dirty="0">
              <a:solidFill>
                <a:srgbClr val="22222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0568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Supplemental figures</a:t>
            </a:r>
          </a:p>
        </p:txBody>
      </p:sp>
    </p:spTree>
    <p:extLst>
      <p:ext uri="{BB962C8B-B14F-4D97-AF65-F5344CB8AC3E}">
        <p14:creationId xmlns:p14="http://schemas.microsoft.com/office/powerpoint/2010/main" val="1050558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0"/>
            <a:ext cx="9052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02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0"/>
            <a:ext cx="7429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05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0"/>
            <a:ext cx="7429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29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53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41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10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28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32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54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028" y="675524"/>
            <a:ext cx="5863975" cy="58639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362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New SST influences (AR1 model) compared to old </a:t>
            </a:r>
            <a:r>
              <a:rPr lang="en-US" sz="2400" b="1"/>
              <a:t>SST influences</a:t>
            </a:r>
          </a:p>
        </p:txBody>
      </p:sp>
    </p:spTree>
    <p:extLst>
      <p:ext uri="{BB962C8B-B14F-4D97-AF65-F5344CB8AC3E}">
        <p14:creationId xmlns:p14="http://schemas.microsoft.com/office/powerpoint/2010/main" val="959206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88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0"/>
            <a:ext cx="8915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03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200"/>
            <a:ext cx="9144000" cy="49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44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200"/>
            <a:ext cx="9144000" cy="49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13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94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0"/>
            <a:ext cx="3918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71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100"/>
            <a:ext cx="9144000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5900"/>
            <a:ext cx="9144000" cy="38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41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Main text figures</a:t>
            </a:r>
          </a:p>
        </p:txBody>
      </p:sp>
    </p:spTree>
    <p:extLst>
      <p:ext uri="{BB962C8B-B14F-4D97-AF65-F5344CB8AC3E}">
        <p14:creationId xmlns:p14="http://schemas.microsoft.com/office/powerpoint/2010/main" val="1265888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0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3700"/>
            <a:ext cx="9144000" cy="351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4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0"/>
            <a:ext cx="8915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52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100"/>
            <a:ext cx="9144000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05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Important table</a:t>
            </a:r>
          </a:p>
        </p:txBody>
      </p:sp>
    </p:spTree>
    <p:extLst>
      <p:ext uri="{BB962C8B-B14F-4D97-AF65-F5344CB8AC3E}">
        <p14:creationId xmlns:p14="http://schemas.microsoft.com/office/powerpoint/2010/main" val="706094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45" y="400691"/>
            <a:ext cx="7498616" cy="61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27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585</TotalTime>
  <Words>38</Words>
  <Application>Microsoft Macintosh PowerPoint</Application>
  <PresentationFormat>On-screen Show (4:3)</PresentationFormat>
  <Paragraphs>23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Main text figures</vt:lpstr>
      <vt:lpstr>PowerPoint Presentation</vt:lpstr>
      <vt:lpstr>PowerPoint Presentation</vt:lpstr>
      <vt:lpstr>PowerPoint Presentation</vt:lpstr>
      <vt:lpstr>PowerPoint Presentation</vt:lpstr>
      <vt:lpstr>Important table</vt:lpstr>
      <vt:lpstr>PowerPoint Presentation</vt:lpstr>
      <vt:lpstr>Supplemental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Free</dc:creator>
  <cp:lastModifiedBy>Chris Free</cp:lastModifiedBy>
  <cp:revision>6</cp:revision>
  <dcterms:created xsi:type="dcterms:W3CDTF">2018-11-27T21:42:56Z</dcterms:created>
  <dcterms:modified xsi:type="dcterms:W3CDTF">2018-12-01T01:06:51Z</dcterms:modified>
</cp:coreProperties>
</file>